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2" r:id="rId2"/>
    <p:sldId id="263" r:id="rId3"/>
    <p:sldId id="260" r:id="rId4"/>
    <p:sldId id="258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84" r:id="rId13"/>
    <p:sldId id="285" r:id="rId14"/>
    <p:sldId id="270" r:id="rId15"/>
    <p:sldId id="272" r:id="rId16"/>
    <p:sldId id="273" r:id="rId17"/>
    <p:sldId id="274" r:id="rId18"/>
    <p:sldId id="275" r:id="rId19"/>
    <p:sldId id="278" r:id="rId20"/>
    <p:sldId id="277" r:id="rId21"/>
    <p:sldId id="279" r:id="rId22"/>
    <p:sldId id="280" r:id="rId23"/>
    <p:sldId id="281" r:id="rId24"/>
    <p:sldId id="282" r:id="rId25"/>
    <p:sldId id="283" r:id="rId2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680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4" Type="http://schemas.openxmlformats.org/officeDocument/2006/relationships/image" Target="../media/image12.png"/><Relationship Id="rId9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3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2" b="89796" l="5391" r="100000">
                        <a14:foregroundMark x1="52695" y1="54780" x2="52695" y2="54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5818" y="2681212"/>
            <a:ext cx="4824537" cy="271971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20" b="84300" l="0" r="840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84" r="16181" b="26284"/>
          <a:stretch/>
        </p:blipFill>
        <p:spPr>
          <a:xfrm rot="5400000">
            <a:off x="1003918" y="2820618"/>
            <a:ext cx="5826440" cy="18586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9" b="89903" l="2544" r="97396">
                        <a14:foregroundMark x1="78861" y1="46402" x2="78861" y2="4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66" r="17051" b="22866"/>
          <a:stretch/>
        </p:blipFill>
        <p:spPr>
          <a:xfrm rot="5400000">
            <a:off x="3270957" y="2920049"/>
            <a:ext cx="5688633" cy="20980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95083" y="2628796"/>
            <a:ext cx="4697759" cy="26482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42683" y="2781196"/>
            <a:ext cx="4697759" cy="26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9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4" b="95489" l="0" r="89885">
                        <a14:foregroundMark x1="9146" y1="24490" x2="9146" y2="24490"/>
                        <a14:foregroundMark x1="11811" y1="36735" x2="11811" y2="36735"/>
                        <a14:foregroundMark x1="17807" y1="51665" x2="17807" y2="51665"/>
                        <a14:foregroundMark x1="25803" y1="46617" x2="25803" y2="46617"/>
                        <a14:foregroundMark x1="31799" y1="37916" x2="31799" y2="37916"/>
                        <a14:foregroundMark x1="30709" y1="61547" x2="30709" y2="61547"/>
                        <a14:foregroundMark x1="30709" y1="73362" x2="30709" y2="73362"/>
                        <a14:foregroundMark x1="21805" y1="65091" x2="21805" y2="65091"/>
                        <a14:foregroundMark x1="5391" y1="74221" x2="5391" y2="74221"/>
                        <a14:foregroundMark x1="17383" y1="70247" x2="17383" y2="70247"/>
                        <a14:foregroundMark x1="11145" y1="62728" x2="11145" y2="62728"/>
                        <a14:foregroundMark x1="22714" y1="75403" x2="22714" y2="75403"/>
                        <a14:foregroundMark x1="28468" y1="79270" x2="28468" y2="79270"/>
                        <a14:foregroundMark x1="24470" y1="79699" x2="24470" y2="79699"/>
                        <a14:foregroundMark x1="27377" y1="32760" x2="27377" y2="32760"/>
                        <a14:foregroundMark x1="33616" y1="17401" x2="33616" y2="17401"/>
                        <a14:foregroundMark x1="31799" y1="44576" x2="31799" y2="44576"/>
                        <a14:foregroundMark x1="50697" y1="58754" x2="50697" y2="58754"/>
                        <a14:foregroundMark x1="60024" y1="44253" x2="60024" y2="44253"/>
                        <a14:foregroundMark x1="32950" y1="26853" x2="32950" y2="26853"/>
                        <a14:foregroundMark x1="36705" y1="15789" x2="36705" y2="15789"/>
                        <a14:foregroundMark x1="36947" y1="75403" x2="36947" y2="75403"/>
                        <a14:foregroundMark x1="41127" y1="80451" x2="41127" y2="80451"/>
                        <a14:foregroundMark x1="57783" y1="23201" x2="57783" y2="23201"/>
                        <a14:foregroundMark x1="42944" y1="12030" x2="42944" y2="12030"/>
                        <a14:foregroundMark x1="39431" y1="9667" x2="39431" y2="9667"/>
                        <a14:foregroundMark x1="34282" y1="12567" x2="34282" y2="12567"/>
                        <a14:foregroundMark x1="45669" y1="10741" x2="45669" y2="10741"/>
                        <a14:foregroundMark x1="47789" y1="8271" x2="47789" y2="8271"/>
                        <a14:foregroundMark x1="49788" y1="9023" x2="49788" y2="9023"/>
                        <a14:foregroundMark x1="39431" y1="79699" x2="39431" y2="79699"/>
                        <a14:foregroundMark x1="35433" y1="82170" x2="35433" y2="82170"/>
                        <a14:foregroundMark x1="37250" y1="84640" x2="37250" y2="84640"/>
                        <a14:foregroundMark x1="41308" y1="85392" x2="41308" y2="85392"/>
                        <a14:foregroundMark x1="47547" y1="83351" x2="47547" y2="83351"/>
                        <a14:foregroundMark x1="44700" y1="84103" x2="44700" y2="84103"/>
                        <a14:foregroundMark x1="45488" y1="87755" x2="45488" y2="87755"/>
                        <a14:foregroundMark x1="40521" y1="87111" x2="40521" y2="87111"/>
                        <a14:foregroundMark x1="42217" y1="87111" x2="42217" y2="87111"/>
                        <a14:foregroundMark x1="40521" y1="88400" x2="40521" y2="88400"/>
                        <a14:foregroundMark x1="49970" y1="85392" x2="49970" y2="85392"/>
                        <a14:foregroundMark x1="44155" y1="88722" x2="44155" y2="88722"/>
                        <a14:foregroundMark x1="37916" y1="11923" x2="37916" y2="11923"/>
                        <a14:foregroundMark x1="35918" y1="12245" x2="35918" y2="12245"/>
                        <a14:foregroundMark x1="32102" y1="14286" x2="32102" y2="14286"/>
                        <a14:backgroundMark x1="30588" y1="9989" x2="30588" y2="9989"/>
                        <a14:backgroundMark x1="31738" y1="92911" x2="31738" y2="92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501"/>
          <a:stretch/>
        </p:blipFill>
        <p:spPr>
          <a:xfrm rot="5400000">
            <a:off x="-900610" y="2720123"/>
            <a:ext cx="5040561" cy="38660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93961" l="0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553"/>
          <a:stretch/>
        </p:blipFill>
        <p:spPr>
          <a:xfrm rot="5400000">
            <a:off x="3198016" y="2847107"/>
            <a:ext cx="5484271" cy="34563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4" b="89936" l="0" r="89968">
                        <a14:foregroundMark x1="67317" y1="55717" x2="67317" y2="55717"/>
                        <a14:foregroundMark x1="66954" y1="44203" x2="66954" y2="44203"/>
                        <a14:foregroundMark x1="67317" y1="37118" x2="67317" y2="37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26"/>
          <a:stretch/>
        </p:blipFill>
        <p:spPr>
          <a:xfrm rot="5400000">
            <a:off x="6785280" y="2683394"/>
            <a:ext cx="5349774" cy="3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1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48606" t="45180" r="38707" b="30354"/>
          <a:stretch/>
        </p:blipFill>
        <p:spPr>
          <a:xfrm>
            <a:off x="5868144" y="2492896"/>
            <a:ext cx="2088232" cy="21602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7169" t="10275" r="25582" b="6052"/>
          <a:stretch/>
        </p:blipFill>
        <p:spPr>
          <a:xfrm>
            <a:off x="1547664" y="1772816"/>
            <a:ext cx="3456384" cy="328356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436096" y="2204864"/>
            <a:ext cx="2880320" cy="273630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endCxn id="8" idx="2"/>
          </p:cNvCxnSpPr>
          <p:nvPr/>
        </p:nvCxnSpPr>
        <p:spPr>
          <a:xfrm>
            <a:off x="3707904" y="3573016"/>
            <a:ext cx="1728192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285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856" t="10365" r="33856" b="2289"/>
          <a:stretch/>
        </p:blipFill>
        <p:spPr>
          <a:xfrm>
            <a:off x="2699792" y="548680"/>
            <a:ext cx="40189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6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4644" t="10365" r="34644" b="1558"/>
          <a:stretch/>
        </p:blipFill>
        <p:spPr>
          <a:xfrm>
            <a:off x="2843808" y="548680"/>
            <a:ext cx="374441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101" t="20641" r="31494"/>
          <a:stretch/>
        </p:blipFill>
        <p:spPr>
          <a:xfrm>
            <a:off x="2339752" y="692696"/>
            <a:ext cx="4879435" cy="55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8012540" y="2626947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32119"/>
            <a:ext cx="1640340" cy="51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321119"/>
            <a:ext cx="1231638" cy="10156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Mongoose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321119"/>
            <a:ext cx="1080120" cy="1015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329448"/>
            <a:ext cx="1080120" cy="1015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2893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2893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</a:t>
            </a:r>
            <a:r>
              <a:rPr lang="de-DE" sz="1000" dirty="0"/>
              <a:t>1</a:t>
            </a:r>
            <a:r>
              <a:rPr lang="de-DE" sz="1000" dirty="0" smtClean="0"/>
              <a:t>0Hz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7204293" y="2892839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8023847" y="32674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1" y="3345088"/>
            <a:ext cx="2191707" cy="127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8014397" y="204089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881575" y="1196627"/>
            <a:ext cx="83386" cy="2182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7221543" y="2209158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  <p:sp>
        <p:nvSpPr>
          <p:cNvPr id="85" name="Textfeld 84"/>
          <p:cNvSpPr txBox="1"/>
          <p:nvPr/>
        </p:nvSpPr>
        <p:spPr>
          <a:xfrm>
            <a:off x="6483502" y="2513474"/>
            <a:ext cx="596053" cy="70788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Run </a:t>
            </a:r>
          </a:p>
          <a:p>
            <a:r>
              <a:rPr lang="de-DE" sz="1000" dirty="0" err="1" smtClean="0"/>
              <a:t>control</a:t>
            </a:r>
            <a:r>
              <a:rPr lang="de-DE" sz="1000" dirty="0" smtClean="0"/>
              <a:t> </a:t>
            </a:r>
          </a:p>
          <a:p>
            <a:r>
              <a:rPr lang="de-DE" sz="1000" dirty="0" err="1" smtClean="0"/>
              <a:t>loop</a:t>
            </a:r>
            <a:r>
              <a:rPr lang="de-DE" sz="1000" dirty="0" smtClean="0"/>
              <a:t> at </a:t>
            </a:r>
          </a:p>
          <a:p>
            <a:r>
              <a:rPr lang="de-DE" sz="1000" dirty="0" smtClean="0"/>
              <a:t>100 Hz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626688" y="2708920"/>
            <a:ext cx="1321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>
            <a:off x="2935915" y="3223117"/>
            <a:ext cx="1063842" cy="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2342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  <a:endParaRPr lang="de-DE" sz="105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 flipV="1">
            <a:off x="932655" y="4492872"/>
            <a:ext cx="860585" cy="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Bildschirmpräsentation (4:3)</PresentationFormat>
  <Paragraphs>202</Paragraphs>
  <Slides>25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5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100</cp:revision>
  <dcterms:created xsi:type="dcterms:W3CDTF">2016-06-30T08:52:21Z</dcterms:created>
  <dcterms:modified xsi:type="dcterms:W3CDTF">2017-02-21T15:32:38Z</dcterms:modified>
</cp:coreProperties>
</file>